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1" r:id="rId8"/>
    <p:sldId id="260" r:id="rId9"/>
    <p:sldId id="263" r:id="rId10"/>
    <p:sldId id="264" r:id="rId11"/>
    <p:sldId id="265" r:id="rId12"/>
    <p:sldId id="266" r:id="rId13"/>
    <p:sldId id="280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wane Rodgers" userId="770c5d88-04a9-483f-ae3f-07209929c397" providerId="ADAL" clId="{043B6DBE-ACB9-E04B-908B-F6581A5D4146}"/>
    <pc:docChg chg="custSel modSld">
      <pc:chgData name="Jowane Rodgers" userId="770c5d88-04a9-483f-ae3f-07209929c397" providerId="ADAL" clId="{043B6DBE-ACB9-E04B-908B-F6581A5D4146}" dt="2023-10-27T03:33:18.035" v="3" actId="14100"/>
      <pc:docMkLst>
        <pc:docMk/>
      </pc:docMkLst>
      <pc:sldChg chg="addSp delSp modSp mod">
        <pc:chgData name="Jowane Rodgers" userId="770c5d88-04a9-483f-ae3f-07209929c397" providerId="ADAL" clId="{043B6DBE-ACB9-E04B-908B-F6581A5D4146}" dt="2023-10-27T03:33:18.035" v="3" actId="14100"/>
        <pc:sldMkLst>
          <pc:docMk/>
          <pc:sldMk cId="914593213" sldId="280"/>
        </pc:sldMkLst>
        <pc:picChg chg="del">
          <ac:chgData name="Jowane Rodgers" userId="770c5d88-04a9-483f-ae3f-07209929c397" providerId="ADAL" clId="{043B6DBE-ACB9-E04B-908B-F6581A5D4146}" dt="2023-10-27T03:33:10.250" v="0" actId="478"/>
          <ac:picMkLst>
            <pc:docMk/>
            <pc:sldMk cId="914593213" sldId="280"/>
            <ac:picMk id="2" creationId="{E43DF3CA-A7CD-05A9-3B27-529A673738F8}"/>
          </ac:picMkLst>
        </pc:picChg>
        <pc:picChg chg="add mod">
          <ac:chgData name="Jowane Rodgers" userId="770c5d88-04a9-483f-ae3f-07209929c397" providerId="ADAL" clId="{043B6DBE-ACB9-E04B-908B-F6581A5D4146}" dt="2023-10-27T03:33:18.035" v="3" actId="14100"/>
          <ac:picMkLst>
            <pc:docMk/>
            <pc:sldMk cId="914593213" sldId="280"/>
            <ac:picMk id="3" creationId="{B74B87C9-01F5-32C0-0D07-D25956D8F1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87AD-6504-BEFD-2915-0BB17CF12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DA9A3-31A1-4047-1A1C-E881AC626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AA643-F789-9372-6A9C-46B6733C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EA521-64F8-BB2E-DABC-EAD310E0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46827-A9B4-C84D-9FC5-0219F426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0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327C-B044-123E-416C-66CEEAAD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56A32-AE8A-8D5D-3DDE-7582FA47B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58D5E-09D7-F1C5-EE33-8C08C835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D3AD0-DB0B-3B50-BABA-1C90E42A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33C42-124D-6FD5-F048-C99970A2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9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FDB4C3-8692-27C4-BEE5-330B2CE8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1C34DB-BC70-C9C2-F48F-EFA836455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83760-EABD-338A-79D8-D29D028C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904C2-F2A5-F2AC-01D7-DCC0725E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A7B45-CEA1-34D3-D643-FAFB1347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8878-0711-AFC3-F52E-7EE86AA34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7E0CB-037D-6F75-ADA9-76695D6A2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3218F-09B0-A574-84CB-8D5B47B7E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030C1-49AB-AD33-5F3D-5B5C9E22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857AA-D64F-B1C1-1E02-0FF6AB493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609F-9E44-F303-CB44-8D8944070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F9120-F6E8-0AF1-2C45-40AD1011E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74B8C-A672-6F7A-0B6B-1CA437F8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6C02C-3AA4-6C42-2B74-71AD2E5EA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FA51-DEF5-A320-22DB-44AB3272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F748-839A-A46F-A4CD-2185A01E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6ADB4-DC18-83A8-DCD4-309AC6170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E2412-6AEB-2980-7097-FF793A11D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477C1-3B65-C58B-2D99-F30B892D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9BA16-DB1F-CBA8-7533-A3811070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F864B-69CD-891E-FCAB-240A0503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4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BAB1-7B07-2230-75E4-ABC4BD1D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10EB8-A3FF-3A91-68BD-4547299DC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0C054-923D-A64E-4961-D80CB6DB6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B30AA-0036-8A5A-AA79-81504D9C9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9E750-ECB3-48E8-57FF-148306D05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A77AF4-167B-0750-EC9C-D4031EAA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F802E0-5948-2F1E-5813-0FC36DA3D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BDA4C-5921-182B-6A2D-0FE6D3B0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6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5F8-8907-5047-78EB-1A17D92EF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59CE9D-044A-828D-F2DF-655B49C9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FB82F-FDE7-1AD1-C77B-25599BC9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6E764-791F-5BD1-50DC-B6F13DF3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4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6E34C9-3146-B919-A325-BAFA15E3F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B2403-445E-C442-37DE-A3FE1A72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2AB35-2CBD-EAF2-6A55-976F68CD4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7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F19E-7D28-D4FA-0E47-F72E9DC4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8ACA2-9990-737D-7846-E0D4886A9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C4AA3-40B0-ACD0-897C-BE2FF0BB5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3A555-266D-3A05-7AF6-BEAEC99F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0D953-7770-0EF6-8BAE-9626A37F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22158-79EB-36A2-E416-05233B57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2255-3A3F-81D5-75A2-10FDB67A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5CFDF-25AB-56FB-6A07-60EAA0394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50090-AD33-A915-D103-4DDBC8EFD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B9AA0-E7B6-F63B-90EB-5E825338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A7F97-CEBD-25A0-1AC4-D1BA04CA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F0FF5-E399-CFD7-1D64-F50009CB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8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AFB64-04EA-A7A0-DC96-23791CAD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73EC4-CF70-6B8C-C3DB-7766E669B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53C9F-3F86-B19F-77BB-B0689FC08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6DC3-11F5-4149-9BE6-6875C39547D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A38F3-F44B-54E1-28A1-18DCD00C2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705DC-5ABC-B90B-1F52-E23C2A0C1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6F41B-FA10-B645-8651-1CF2694E7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209525-3394-D7AA-9B80-D2A38A5D3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00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B87C9-01F5-32C0-0D07-D25956D8F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93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4F677B-386B-06F9-D5FA-9D9547F1C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0F86FC-6AED-3589-13BE-248FAE05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1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0D8843-823D-A205-37BA-92E0710B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9878F-651C-ACEF-B588-44315BDE7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1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2B8A1-43F0-2F92-F0E1-FAF2632E6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24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41322F-3D5D-C0CB-36A0-C2025B4B1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97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865DE8-423A-2974-F054-4FFE103DC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84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C45D3-D2EE-F4B5-6613-B70658E29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C9F5D8-CA14-A0D8-BA8C-E1C6C66B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9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18D123-98BD-F160-6E68-36F89CAE9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35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43207C-8C06-C874-8C28-17EA57D0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3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1E75D-E5D5-E01F-A7FB-D43CCB553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79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4BC6F-0CBF-9E94-A318-429B2A263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8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588F2-E1C1-CABA-6546-9F834FFAD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49DC7-F6D4-D4F9-B7BC-743DA5D1E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02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E9F20-8C1C-F0A1-B4F1-E0523160E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4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B332E3-D5C7-F048-425A-8ACDF153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49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D1169-6578-10DF-DDDD-B7D495212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84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FF73C-FBD0-BE11-9F2D-0021CACBB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5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9CC22-2E1A-0A8A-743E-D8C3A2B22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4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3EF1D-D773-4323-6777-83833430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95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9E1CF1F61F38458B405858C91A62DD" ma:contentTypeVersion="13" ma:contentTypeDescription="Create a new document." ma:contentTypeScope="" ma:versionID="0daab81f123ca5c57b8d733fbd776ed7">
  <xsd:schema xmlns:xsd="http://www.w3.org/2001/XMLSchema" xmlns:xs="http://www.w3.org/2001/XMLSchema" xmlns:p="http://schemas.microsoft.com/office/2006/metadata/properties" xmlns:ns2="904cf7e1-5592-4043-9538-ed9ce4f4f9ef" xmlns:ns3="c39e70bd-fe35-4457-90bb-b14b94d8edea" targetNamespace="http://schemas.microsoft.com/office/2006/metadata/properties" ma:root="true" ma:fieldsID="2562dea8f06c40a506100f786df7a2d8" ns2:_="" ns3:_="">
    <xsd:import namespace="904cf7e1-5592-4043-9538-ed9ce4f4f9ef"/>
    <xsd:import namespace="c39e70bd-fe35-4457-90bb-b14b94d8ed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cf7e1-5592-4043-9538-ed9ce4f4f9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4909939-8c33-46b9-9698-974d9c7219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e70bd-fe35-4457-90bb-b14b94d8ede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2a1d1e3-b8cb-42a4-98bd-faea4e8d6232}" ma:internalName="TaxCatchAll" ma:showField="CatchAllData" ma:web="c39e70bd-fe35-4457-90bb-b14b94d8ed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9e70bd-fe35-4457-90bb-b14b94d8edea" xsi:nil="true"/>
    <lcf76f155ced4ddcb4097134ff3c332f xmlns="904cf7e1-5592-4043-9538-ed9ce4f4f9e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3218BF-98A9-4B56-93AC-9D50EE0AC719}"/>
</file>

<file path=customXml/itemProps2.xml><?xml version="1.0" encoding="utf-8"?>
<ds:datastoreItem xmlns:ds="http://schemas.openxmlformats.org/officeDocument/2006/customXml" ds:itemID="{1AA3E31D-1C5B-4B06-AA6C-9EF33E3C1F3D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0ec32173-5337-4266-918c-a45d3884728d"/>
    <ds:schemaRef ds:uri="http://purl.org/dc/terms/"/>
    <ds:schemaRef ds:uri="741929ad-51cf-4986-a706-a4a96250b84f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42CE325-9BDE-498C-86E1-4EB13A0056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2023-10-26T16:55:31Z</dcterms:created>
  <dcterms:modified xsi:type="dcterms:W3CDTF">2023-10-27T03:34:14Z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0x010100749E1CF1F61F38458B405858C91A62DD</vt:lpwstr>
  </property>
  <property fmtid="{D5CDD505-2E9C-101B-9397-08002B2CF9AE}" pid="3" name="MediaServiceImageTags">
    <vt:lpwstr/>
  </property>
</Properties>
</file>